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125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Бялыницки</a:t>
            </a:r>
            <a:r>
              <a:rPr lang="ru-RU" dirty="0" smtClean="0"/>
              <a:t> </a:t>
            </a:r>
            <a:r>
              <a:rPr lang="ru-RU" dirty="0" err="1" smtClean="0"/>
              <a:t>бируля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74" y="182735"/>
            <a:ext cx="7528238" cy="5934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46" y="396881"/>
            <a:ext cx="7710152" cy="5397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596837"/>
            <a:ext cx="7335851" cy="6074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19" y="807253"/>
            <a:ext cx="7420901" cy="60507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42" y="458614"/>
            <a:ext cx="8637431" cy="57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3" y="456246"/>
            <a:ext cx="10841351" cy="5583946"/>
          </a:xfrm>
        </p:spPr>
        <p:txBody>
          <a:bodyPr>
            <a:normAutofit/>
          </a:bodyPr>
          <a:lstStyle/>
          <a:p>
            <a:r>
              <a:rPr lang="ru-RU" dirty="0" smtClean="0"/>
              <a:t>Это жанр изобразительного искусства или само произведение искусства, изображающее природу.</a:t>
            </a:r>
            <a:br>
              <a:rPr lang="ru-RU" dirty="0" smtClean="0"/>
            </a:br>
            <a:r>
              <a:rPr lang="ru-RU" dirty="0" smtClean="0"/>
              <a:t>Как самостоятельный жанр развился в эпоху возрождения.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43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88" y="144886"/>
            <a:ext cx="8366761" cy="627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Джорджоне «гроза»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6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48473"/>
            <a:ext cx="9033814" cy="6459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192" y="309093"/>
            <a:ext cx="7081748" cy="12034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Питер Брейгель старший</a:t>
            </a:r>
            <a:b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«Охотники на снегу»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99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33350"/>
            <a:ext cx="9525000" cy="6591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Эль Греко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«Вид Толедо»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1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600075"/>
            <a:ext cx="7543800" cy="565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Клод Моне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«впечатление. Восход солнца»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Клод </a:t>
            </a: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моне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руанский</a:t>
            </a:r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собор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9" y="463371"/>
            <a:ext cx="3887966" cy="58319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96" y="641378"/>
            <a:ext cx="3730753" cy="5812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50" y="819385"/>
            <a:ext cx="3713030" cy="58125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373" y="463371"/>
            <a:ext cx="4023422" cy="58276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7" y="1589578"/>
            <a:ext cx="11087965" cy="42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Грабарь</a:t>
            </a:r>
            <a:br>
              <a:rPr lang="ru-RU" dirty="0" smtClean="0"/>
            </a:br>
            <a:r>
              <a:rPr lang="ru-RU" dirty="0" smtClean="0"/>
              <a:t>«февральская лазурь»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73" y="154546"/>
            <a:ext cx="4861013" cy="64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 </a:t>
            </a:r>
            <a:r>
              <a:rPr lang="ru-RU" dirty="0" err="1" smtClean="0"/>
              <a:t>левитан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594" y="350949"/>
            <a:ext cx="7315200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9" y="350949"/>
            <a:ext cx="4270151" cy="6046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2" y="350949"/>
            <a:ext cx="5129784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</TotalTime>
  <Words>31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Сектор</vt:lpstr>
      <vt:lpstr>пейзаж</vt:lpstr>
      <vt:lpstr>Это жанр изобразительного искусства или само произведение искусства, изображающее природу. Как самостоятельный жанр развился в эпоху возрождения.</vt:lpstr>
      <vt:lpstr>Джорджоне «гроза»</vt:lpstr>
      <vt:lpstr>Питер Брейгель старший «Охотники на снегу»</vt:lpstr>
      <vt:lpstr>Эль Греко  «Вид Толедо»</vt:lpstr>
      <vt:lpstr>Клод Моне  «впечатление. Восход солнца»</vt:lpstr>
      <vt:lpstr>Клод моне руанский собор</vt:lpstr>
      <vt:lpstr>Грабарь «февральская лазурь»</vt:lpstr>
      <vt:lpstr>Исаак левитан </vt:lpstr>
      <vt:lpstr>Бялыницки бируля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пейзаж</dc:title>
  <dc:creator>Админ</dc:creator>
  <cp:lastModifiedBy>Админ</cp:lastModifiedBy>
  <cp:revision>4</cp:revision>
  <dcterms:created xsi:type="dcterms:W3CDTF">2015-11-09T19:22:18Z</dcterms:created>
  <dcterms:modified xsi:type="dcterms:W3CDTF">2015-11-09T19:57:24Z</dcterms:modified>
</cp:coreProperties>
</file>