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0" r:id="rId2"/>
    <p:sldId id="257" r:id="rId3"/>
    <p:sldId id="258" r:id="rId4"/>
    <p:sldId id="259" r:id="rId5"/>
    <p:sldId id="256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479" y="72398"/>
            <a:ext cx="9047470" cy="6785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110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762" y="95250"/>
            <a:ext cx="6086475" cy="666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935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675" y="0"/>
            <a:ext cx="851064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7789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6048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965" y="148108"/>
            <a:ext cx="8236039" cy="6177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8545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056" y="68089"/>
            <a:ext cx="8944378" cy="6708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2114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422" y="392806"/>
            <a:ext cx="8287555" cy="6215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1438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398" y="157286"/>
            <a:ext cx="6611625" cy="6458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5312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84127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9290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978" y="0"/>
            <a:ext cx="883004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9062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564" y="244901"/>
            <a:ext cx="8557565" cy="6283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85862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</TotalTime>
  <Words>0</Words>
  <Application>Microsoft Office PowerPoint</Application>
  <PresentationFormat>Широкоэкранный</PresentationFormat>
  <Paragraphs>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Garamond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1</cp:revision>
  <dcterms:created xsi:type="dcterms:W3CDTF">2016-03-27T19:33:40Z</dcterms:created>
  <dcterms:modified xsi:type="dcterms:W3CDTF">2016-03-27T19:40:49Z</dcterms:modified>
</cp:coreProperties>
</file>