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бУКВИЦА</a:t>
            </a:r>
            <a:endParaRPr lang="ru-RU" sz="6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Начало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3351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735" y="769672"/>
            <a:ext cx="4355132" cy="468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063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255" y="927503"/>
            <a:ext cx="4382306" cy="428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860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113" y="558442"/>
            <a:ext cx="4269481" cy="569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57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192" y="233172"/>
            <a:ext cx="6071616" cy="639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443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076" y="882296"/>
            <a:ext cx="7500957" cy="465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179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950" y="100012"/>
            <a:ext cx="4610100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89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150" y="590550"/>
            <a:ext cx="801370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16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101" y="632769"/>
            <a:ext cx="5081102" cy="537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482716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4</TotalTime>
  <Words>3</Words>
  <Application>Microsoft Office PowerPoint</Application>
  <PresentationFormat>Широкоэкранный</PresentationFormat>
  <Paragraphs>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Tw Cen MT</vt:lpstr>
      <vt:lpstr>Капля</vt:lpstr>
      <vt:lpstr>бУКВИЦА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бУКВИЦА</dc:title>
  <dc:creator>Админ</dc:creator>
  <cp:lastModifiedBy>Админ</cp:lastModifiedBy>
  <cp:revision>1</cp:revision>
  <dcterms:created xsi:type="dcterms:W3CDTF">2015-12-13T19:34:23Z</dcterms:created>
  <dcterms:modified xsi:type="dcterms:W3CDTF">2015-12-13T19:39:07Z</dcterms:modified>
</cp:coreProperties>
</file>