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34074-1EB5-4A33-815D-87CC8B4DC556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6D88-2AF7-4A3C-8585-C93FAA089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16D88-2AF7-4A3C-8585-C93FAA0894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9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128D9BA-F758-4B18-9D29-E645108FD259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A8DCC9-2DD9-47AD-8E64-DFA2A5645B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6381328"/>
            <a:ext cx="3309803" cy="1260629"/>
          </a:xfrm>
        </p:spPr>
        <p:txBody>
          <a:bodyPr/>
          <a:lstStyle/>
          <a:p>
            <a:r>
              <a:rPr lang="ru-RU" dirty="0" err="1" smtClean="0"/>
              <a:t>Аскерханова</a:t>
            </a:r>
            <a:r>
              <a:rPr lang="ru-RU" dirty="0" smtClean="0"/>
              <a:t>  Алина 9 «Д»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4461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Могилев культурный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84" y="-27384"/>
            <a:ext cx="4135066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3048413"/>
            <a:ext cx="4788024" cy="31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531223"/>
            <a:ext cx="3515099" cy="345821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Был открыт 19 </a:t>
            </a:r>
            <a:r>
              <a:rPr lang="ru-RU" sz="1800" dirty="0"/>
              <a:t>ноября 1990 года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Под музей было выделено здание – памятник архитектуры XX века, построенное в стиле русский модерн. </a:t>
            </a:r>
            <a:endParaRPr lang="ru-RU" sz="1800" dirty="0" smtClean="0"/>
          </a:p>
          <a:p>
            <a:pPr algn="just"/>
            <a:r>
              <a:rPr lang="ru-RU" sz="1800" dirty="0" smtClean="0"/>
              <a:t>Раньше </a:t>
            </a:r>
            <a:r>
              <a:rPr lang="ru-RU" sz="1800" dirty="0"/>
              <a:t>в нем располагалось отделение крестьянско-земельного банка.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6712" y="-27384"/>
            <a:ext cx="147348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Музеи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478" y="764704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Художественный музей Масленникова П.В 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09298"/>
            <a:ext cx="4896544" cy="423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524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359288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26712" y="-27384"/>
            <a:ext cx="147348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Музеи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193" y="908720"/>
            <a:ext cx="802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музей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4"/>
            <a:ext cx="3438128" cy="25853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Музей </a:t>
            </a:r>
            <a:r>
              <a:rPr lang="ru-RU" dirty="0"/>
              <a:t>им. Е. Р. Романова – старейший музей Могилева. Он был открыт в 15 ноября 1867 года по инициативе губернского статистического комитета</a:t>
            </a:r>
            <a:r>
              <a:rPr lang="ru-RU" dirty="0" smtClean="0"/>
              <a:t>. </a:t>
            </a:r>
            <a:r>
              <a:rPr lang="ru-RU" dirty="0"/>
              <a:t>В 1918 году музей объединился с церковно-археологическим музеем.</a:t>
            </a:r>
          </a:p>
        </p:txBody>
      </p:sp>
    </p:spTree>
    <p:extLst>
      <p:ext uri="{BB962C8B-B14F-4D97-AF65-F5344CB8AC3E}">
        <p14:creationId xmlns:p14="http://schemas.microsoft.com/office/powerpoint/2010/main" val="1205916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3489322" cy="37058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Он открылся </a:t>
            </a:r>
            <a:r>
              <a:rPr lang="ru-RU" dirty="0"/>
              <a:t>в 1990 году в восстановленной городской ратуше на центральной </a:t>
            </a:r>
            <a:r>
              <a:rPr lang="ru-RU" dirty="0" smtClean="0"/>
              <a:t>площади.</a:t>
            </a:r>
          </a:p>
          <a:p>
            <a:pPr algn="just"/>
            <a:r>
              <a:rPr lang="ru-RU" dirty="0" smtClean="0"/>
              <a:t>Ратуша </a:t>
            </a:r>
            <a:r>
              <a:rPr lang="ru-RU" dirty="0"/>
              <a:t>и музей истории города – визитная карточка </a:t>
            </a:r>
            <a:r>
              <a:rPr lang="ru-RU" dirty="0" smtClean="0"/>
              <a:t>Могилева.</a:t>
            </a:r>
          </a:p>
          <a:p>
            <a:pPr algn="just"/>
            <a:r>
              <a:rPr lang="ru-RU" dirty="0" smtClean="0"/>
              <a:t>Площадь </a:t>
            </a:r>
            <a:r>
              <a:rPr lang="ru-RU" dirty="0"/>
              <a:t>экспозиции 78 квадратных метров. </a:t>
            </a:r>
            <a:endParaRPr lang="ru-RU" dirty="0" smtClean="0"/>
          </a:p>
          <a:p>
            <a:pPr algn="just"/>
            <a:r>
              <a:rPr lang="ru-RU" dirty="0" smtClean="0"/>
              <a:t>Основной </a:t>
            </a:r>
            <a:r>
              <a:rPr lang="ru-RU" dirty="0"/>
              <a:t>фонд насчитывает более 7 тысяч единиц хранения.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26712" y="-36095"/>
            <a:ext cx="147348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Музеи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543" y="378530"/>
            <a:ext cx="88800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истории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Могилёва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53842"/>
            <a:ext cx="4536504" cy="43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8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19" y="3140968"/>
            <a:ext cx="5822721" cy="3384375"/>
          </a:xfrm>
        </p:spPr>
      </p:pic>
      <p:sp>
        <p:nvSpPr>
          <p:cNvPr id="4" name="TextBox 3"/>
          <p:cNvSpPr txBox="1"/>
          <p:nvPr/>
        </p:nvSpPr>
        <p:spPr>
          <a:xfrm>
            <a:off x="4826712" y="-27384"/>
            <a:ext cx="147348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Музеи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075" y="653787"/>
            <a:ext cx="91967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Этнографический музей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628800"/>
            <a:ext cx="820891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Был открыт в 1981 году. </a:t>
            </a:r>
            <a:r>
              <a:rPr lang="ru-RU" dirty="0"/>
              <a:t>Филиал создан с целью изучения народного крестьянского белорусского быта, обычаев, традиций, костюмов и обрядов.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1999 году музей этнографии переехал из небольшого деревянного дома в просторное помещение бывшего Музея декабристов.</a:t>
            </a:r>
          </a:p>
        </p:txBody>
      </p:sp>
    </p:spTree>
    <p:extLst>
      <p:ext uri="{BB962C8B-B14F-4D97-AF65-F5344CB8AC3E}">
        <p14:creationId xmlns:p14="http://schemas.microsoft.com/office/powerpoint/2010/main" val="2256578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81" y="2405972"/>
            <a:ext cx="5112568" cy="3991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63196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Художественный музей В.К.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Бялыніцкага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Бірулі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278027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Первый </a:t>
            </a:r>
            <a:r>
              <a:rPr lang="ru-RU" dirty="0"/>
              <a:t>мемориальный музей в </a:t>
            </a:r>
            <a:r>
              <a:rPr lang="ru-RU" dirty="0" smtClean="0"/>
              <a:t>нашей стране</a:t>
            </a:r>
            <a:r>
              <a:rPr lang="ru-RU" dirty="0" smtClean="0"/>
              <a:t>, </a:t>
            </a:r>
            <a:r>
              <a:rPr lang="ru-RU" dirty="0"/>
              <a:t>посвященный творчеству знаменитого художника, в честь которого он и был назван. Музей открыт не в его родном доме, а в памятнике гражданской архитектуры XVII века — доме, в котором несколько дней проживали императрица Екатерина II и австрийский император Иосиф II.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-21579"/>
            <a:ext cx="147348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be-BY" sz="3200" dirty="0" smtClean="0">
                <a:solidFill>
                  <a:srgbClr val="FFFF00"/>
                </a:solidFill>
              </a:rPr>
              <a:t>Музе</a:t>
            </a:r>
            <a:r>
              <a:rPr lang="ru-RU" sz="3200" dirty="0" smtClean="0">
                <a:solidFill>
                  <a:srgbClr val="FFFF00"/>
                </a:solidFill>
              </a:rPr>
              <a:t>и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6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58514"/>
            <a:ext cx="5934496" cy="4063258"/>
          </a:xfrm>
        </p:spPr>
      </p:pic>
      <p:sp>
        <p:nvSpPr>
          <p:cNvPr id="4" name="TextBox 3"/>
          <p:cNvSpPr txBox="1"/>
          <p:nvPr/>
        </p:nvSpPr>
        <p:spPr>
          <a:xfrm>
            <a:off x="4788024" y="-13889"/>
            <a:ext cx="2932213" cy="5847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Мероприятия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783" y="980728"/>
            <a:ext cx="8861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МогилЁвский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Зоосад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734481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Могилевский зоосад – пожалуй, самый молодой и необычных из всех зоопарков Республики Беларусь. Он создан в 2004 году на базе Могилевского агротехнического колледжа, где обучают будущих егерей и лесников.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29296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916051" cy="5546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320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64265"/>
            <a:ext cx="3600400" cy="355362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dirty="0" err="1"/>
              <a:t>Могилёв</a:t>
            </a:r>
            <a:r>
              <a:rPr lang="ru-RU" sz="1800" dirty="0"/>
              <a:t> — областной город Беларуси на берегу Днепра с более чем </a:t>
            </a:r>
            <a:r>
              <a:rPr lang="ru-RU" sz="1800" dirty="0" err="1"/>
              <a:t>семивековой</a:t>
            </a:r>
            <a:r>
              <a:rPr lang="ru-RU" sz="1800" dirty="0"/>
              <a:t> историей. И по сей день здесь сохранилось немало исторической застройки, а сам город — красив и ухожен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795339" y="0"/>
            <a:ext cx="2280078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Введение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9006" y="369238"/>
            <a:ext cx="7992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Могилёв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– 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</a:t>
            </a:r>
            <a:endParaRPr lang="ru-RU" sz="66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55" y="2348880"/>
            <a:ext cx="3336529" cy="39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4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97" y="1656574"/>
            <a:ext cx="4559191" cy="5201426"/>
          </a:xfrm>
        </p:spPr>
      </p:pic>
      <p:sp>
        <p:nvSpPr>
          <p:cNvPr id="4" name="TextBox 3"/>
          <p:cNvSpPr txBox="1"/>
          <p:nvPr/>
        </p:nvSpPr>
        <p:spPr>
          <a:xfrm>
            <a:off x="4831967" y="-24858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46" y="559917"/>
            <a:ext cx="90925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Мемориальная арка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865" y="1772816"/>
            <a:ext cx="3888432" cy="40934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Она была </a:t>
            </a:r>
            <a:r>
              <a:rPr lang="ru-RU" sz="2000" dirty="0"/>
              <a:t>построена в 1780 году к приезду императрицы Екатерины II. </a:t>
            </a:r>
            <a:r>
              <a:rPr lang="ru-RU" sz="2000" dirty="0" smtClean="0"/>
              <a:t> Через </a:t>
            </a:r>
            <a:r>
              <a:rPr lang="ru-RU" sz="2000" dirty="0"/>
              <a:t>эту арку императрица въезжала в город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За время своего существования арка трижды меняла свое название: Арка Славы, Триумфальная арка и Мемориальная арка 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(</a:t>
            </a:r>
            <a:r>
              <a:rPr lang="ru-RU" sz="2000" dirty="0"/>
              <a:t>в наши дни).</a:t>
            </a:r>
          </a:p>
        </p:txBody>
      </p:sp>
    </p:spTree>
    <p:extLst>
      <p:ext uri="{BB962C8B-B14F-4D97-AF65-F5344CB8AC3E}">
        <p14:creationId xmlns:p14="http://schemas.microsoft.com/office/powerpoint/2010/main" val="15008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62356"/>
            <a:ext cx="5364088" cy="4595644"/>
          </a:xfrm>
        </p:spPr>
      </p:pic>
      <p:sp>
        <p:nvSpPr>
          <p:cNvPr id="4" name="TextBox 3"/>
          <p:cNvSpPr txBox="1"/>
          <p:nvPr/>
        </p:nvSpPr>
        <p:spPr>
          <a:xfrm>
            <a:off x="4815199" y="-27709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546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Мемориальный комплекс «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Буйничское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поле»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505670"/>
            <a:ext cx="3168352" cy="10772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Он был </a:t>
            </a:r>
            <a:r>
              <a:rPr lang="ru-RU" sz="1600" b="1" dirty="0"/>
              <a:t>открыт 9 мая 1995 года в честь 40-летия победы над фашистской Германией.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3892406"/>
            <a:ext cx="3168352" cy="61555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600" b="1" dirty="0" smtClean="0"/>
              <a:t>Общая площадь составляет </a:t>
            </a:r>
            <a:r>
              <a:rPr lang="ru-RU" sz="1600" b="1" dirty="0"/>
              <a:t>22 гектара.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699674"/>
            <a:ext cx="3168352" cy="107721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Его сооружение проходило </a:t>
            </a:r>
            <a:r>
              <a:rPr lang="ru-RU" sz="1600" b="1" dirty="0"/>
              <a:t>под </a:t>
            </a:r>
            <a:r>
              <a:rPr lang="ru-RU" sz="1600" b="1" dirty="0" smtClean="0"/>
              <a:t>руководством </a:t>
            </a:r>
            <a:r>
              <a:rPr lang="ru-RU" sz="1600" b="1" dirty="0"/>
              <a:t>архитекторов В.В. Чаленко и О.П. Барановского</a:t>
            </a:r>
          </a:p>
        </p:txBody>
      </p:sp>
    </p:spTree>
    <p:extLst>
      <p:ext uri="{BB962C8B-B14F-4D97-AF65-F5344CB8AC3E}">
        <p14:creationId xmlns:p14="http://schemas.microsoft.com/office/powerpoint/2010/main" val="12260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2856"/>
            <a:ext cx="5256584" cy="4392488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2348880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Каменную башню ратуши строили долго и основательно. Строительство началось в 1679 году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Высота ее была 46 метров. </a:t>
            </a:r>
            <a:endParaRPr lang="ru-RU" sz="2000" dirty="0" smtClean="0"/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ратуше были установлены </a:t>
            </a:r>
            <a:r>
              <a:rPr lang="ru-RU" sz="2000" dirty="0" smtClean="0"/>
              <a:t>часы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421" y="836712"/>
            <a:ext cx="85667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Могилёвская ратуша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-24827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54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-27384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126" y="557391"/>
            <a:ext cx="864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Собор Трёх Святителей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86231"/>
            <a:ext cx="2898528" cy="433911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23" y="2186231"/>
            <a:ext cx="5295834" cy="4339113"/>
          </a:xfrm>
        </p:spPr>
      </p:pic>
      <p:sp>
        <p:nvSpPr>
          <p:cNvPr id="6" name="Прямоугольник 5"/>
          <p:cNvSpPr/>
          <p:nvPr/>
        </p:nvSpPr>
        <p:spPr>
          <a:xfrm>
            <a:off x="1725523" y="1480721"/>
            <a:ext cx="722352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лавный </a:t>
            </a:r>
            <a:r>
              <a:rPr lang="ru-RU" dirty="0"/>
              <a:t>собор Могилева, а также он является наиболее посещаемым. Характерной чертой храма, является то, что в нем есть три входа.</a:t>
            </a:r>
          </a:p>
        </p:txBody>
      </p:sp>
    </p:spTree>
    <p:extLst>
      <p:ext uri="{BB962C8B-B14F-4D97-AF65-F5344CB8AC3E}">
        <p14:creationId xmlns:p14="http://schemas.microsoft.com/office/powerpoint/2010/main" val="2588692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14" y="2564904"/>
            <a:ext cx="5427842" cy="393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Мемориальный комплекс «Борцам за Советскую власть»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9996" y="-27384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76872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Он был </a:t>
            </a:r>
            <a:r>
              <a:rPr lang="ru-RU" dirty="0"/>
              <a:t>построен в 1982 году и приурочен к юбилею </a:t>
            </a:r>
            <a:r>
              <a:rPr lang="ru-RU" dirty="0" smtClean="0"/>
              <a:t>обороны </a:t>
            </a:r>
            <a:r>
              <a:rPr lang="ru-RU" dirty="0"/>
              <a:t>Могилева от немецко-фашистских захватчиков.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58525"/>
            <a:ext cx="2808312" cy="176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Памятник создавался в советское время и отражает коммунистическую идеологию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70234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48880"/>
            <a:ext cx="5328592" cy="418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487" y="476672"/>
            <a:ext cx="8723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Полыковичская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крыница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996" y="-27384"/>
            <a:ext cx="2786340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Архитектура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348880"/>
            <a:ext cx="2488573" cy="341632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Криница находится в 7 километрах от </a:t>
            </a:r>
            <a:r>
              <a:rPr lang="ru-RU" dirty="0" err="1" smtClean="0"/>
              <a:t>Могилёва</a:t>
            </a:r>
            <a:r>
              <a:rPr lang="ru-RU" dirty="0" smtClean="0"/>
              <a:t>. Впервые </a:t>
            </a:r>
            <a:r>
              <a:rPr lang="ru-RU" dirty="0"/>
              <a:t>упоминания о ней появились в летописях от 1552 г., когда Станислав </a:t>
            </a:r>
            <a:r>
              <a:rPr lang="ru-RU" dirty="0" err="1"/>
              <a:t>Кезгайло</a:t>
            </a:r>
            <a:r>
              <a:rPr lang="ru-RU" dirty="0"/>
              <a:t>, могилевский староста, купил себе деревню </a:t>
            </a:r>
            <a:r>
              <a:rPr lang="ru-RU" dirty="0" err="1"/>
              <a:t>Полыковичи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75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96" y="2348880"/>
            <a:ext cx="4776603" cy="4272279"/>
          </a:xfrm>
        </p:spPr>
      </p:pic>
      <p:sp>
        <p:nvSpPr>
          <p:cNvPr id="4" name="TextBox 3"/>
          <p:cNvSpPr txBox="1"/>
          <p:nvPr/>
        </p:nvSpPr>
        <p:spPr>
          <a:xfrm>
            <a:off x="4788024" y="-36095"/>
            <a:ext cx="1619354" cy="58477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Театры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185" y="481896"/>
            <a:ext cx="86422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FFFF00"/>
                </a:solidFill>
                <a:effectLst/>
              </a:rPr>
              <a:t>Драматический театр</a:t>
            </a:r>
            <a:endParaRPr lang="ru-RU" sz="60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371" y="2510311"/>
            <a:ext cx="3528392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Был построен в </a:t>
            </a:r>
            <a:r>
              <a:rPr lang="ru-RU" dirty="0"/>
              <a:t>1886-1888 годах по проекту архитектора П. Камбурова и инженера В. </a:t>
            </a:r>
            <a:r>
              <a:rPr lang="ru-RU" dirty="0" err="1"/>
              <a:t>Мильяновского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7047" y="3802564"/>
            <a:ext cx="3533715" cy="120032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Здание из красного кирпича, прямоугольное в плане с двумя «башенками» по углам.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047" y="5092316"/>
            <a:ext cx="353371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Зрительный </a:t>
            </a:r>
            <a:r>
              <a:rPr lang="ru-RU" dirty="0"/>
              <a:t>зал вмещает 500 человек.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8004461" y="1866150"/>
            <a:ext cx="1368152" cy="1128027"/>
          </a:xfrm>
          <a:prstGeom prst="irregularSeal1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5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487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21</cp:revision>
  <dcterms:created xsi:type="dcterms:W3CDTF">2017-02-21T17:30:44Z</dcterms:created>
  <dcterms:modified xsi:type="dcterms:W3CDTF">2017-03-16T07:27:18Z</dcterms:modified>
</cp:coreProperties>
</file>