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Культура и искусство средневековья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64" y="609600"/>
            <a:ext cx="8615861" cy="5743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Миланский собор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8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96" y="232273"/>
            <a:ext cx="6191250" cy="6315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Реймский</a:t>
            </a:r>
            <a:r>
              <a:rPr lang="ru-RU" dirty="0" smtClean="0"/>
              <a:t> собор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7" y="2300999"/>
            <a:ext cx="5580743" cy="37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96" y="1337733"/>
            <a:ext cx="2941538" cy="520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 в кельне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50" y="313204"/>
            <a:ext cx="6412683" cy="603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0"/>
            <a:ext cx="11207931" cy="672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9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754"/>
            <a:ext cx="10360026" cy="642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35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51" y="261257"/>
            <a:ext cx="8133805" cy="610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24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457200"/>
            <a:ext cx="8673737" cy="620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82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10800" r="914" b="743"/>
          <a:stretch/>
        </p:blipFill>
        <p:spPr>
          <a:xfrm>
            <a:off x="1214846" y="137136"/>
            <a:ext cx="9562011" cy="658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5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0"/>
            <a:ext cx="106723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35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827" r="1597" b="14554"/>
          <a:stretch/>
        </p:blipFill>
        <p:spPr>
          <a:xfrm>
            <a:off x="1661375" y="446353"/>
            <a:ext cx="9105363" cy="55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0507"/>
            <a:ext cx="10131425" cy="1456267"/>
          </a:xfrm>
        </p:spPr>
        <p:txBody>
          <a:bodyPr/>
          <a:lstStyle/>
          <a:p>
            <a:r>
              <a:rPr lang="ru-RU" dirty="0" smtClean="0"/>
              <a:t>Характерные черты эпохи средневековой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26912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1 Определяющая роль христианства</a:t>
            </a:r>
          </a:p>
          <a:p>
            <a:pPr marL="0" indent="0">
              <a:buNone/>
            </a:pPr>
            <a:r>
              <a:rPr lang="ru-RU" sz="2800" dirty="0" smtClean="0"/>
              <a:t>2 Главное требование к художнику- следование христианским канонам</a:t>
            </a:r>
          </a:p>
          <a:p>
            <a:pPr marL="0" indent="0">
              <a:buNone/>
            </a:pPr>
            <a:r>
              <a:rPr lang="ru-RU" sz="2800" dirty="0" smtClean="0"/>
              <a:t>3 Основное внимание к внутреннему миру человека, к его духовной сущности при суровости аскетичного облика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1743221"/>
            <a:ext cx="5396248" cy="4047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41806"/>
            <a:ext cx="5401480" cy="3949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средневековья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Романский стиль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Готический стиль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334850"/>
            <a:ext cx="9916732" cy="61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черты романского стиля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Массивность</a:t>
            </a:r>
          </a:p>
          <a:p>
            <a:r>
              <a:rPr lang="ru-RU" sz="4400" dirty="0" smtClean="0"/>
              <a:t>Крепостной характер</a:t>
            </a:r>
          </a:p>
          <a:p>
            <a:r>
              <a:rPr lang="ru-RU" sz="4400" dirty="0" smtClean="0"/>
              <a:t>Стены с узкими проемами и бойницами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57187"/>
            <a:ext cx="8572500" cy="6143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45" y="456880"/>
            <a:ext cx="8538693" cy="608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06" y="660634"/>
            <a:ext cx="8051622" cy="6038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28" y="938532"/>
            <a:ext cx="7620000" cy="571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12" y="2277922"/>
            <a:ext cx="3619500" cy="2411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12" y="766762"/>
            <a:ext cx="85725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558603"/>
          </a:xfrm>
        </p:spPr>
        <p:txBody>
          <a:bodyPr>
            <a:normAutofit/>
          </a:bodyPr>
          <a:lstStyle/>
          <a:p>
            <a:r>
              <a:rPr lang="ru-RU" dirty="0" smtClean="0"/>
              <a:t>Романский храм- библия для неграмотных</a:t>
            </a:r>
            <a:br>
              <a:rPr lang="ru-RU" dirty="0" smtClean="0"/>
            </a:br>
            <a:r>
              <a:rPr lang="ru-RU" dirty="0" smtClean="0"/>
              <a:t>1 </a:t>
            </a:r>
            <a:r>
              <a:rPr lang="ru-RU" sz="3200" dirty="0" smtClean="0"/>
              <a:t>скульптура является частью архитектуры</a:t>
            </a:r>
            <a:br>
              <a:rPr lang="ru-RU" sz="3200" dirty="0" smtClean="0"/>
            </a:br>
            <a:r>
              <a:rPr lang="ru-RU" sz="3200" dirty="0" smtClean="0"/>
              <a:t>2 появляется особый вид живописи- мозаика и витраж, воссоздающие сюжеты из библии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8" y="1468193"/>
            <a:ext cx="7295424" cy="4887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64" y="609600"/>
            <a:ext cx="8468765" cy="5344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9" y="207805"/>
            <a:ext cx="7335055" cy="4890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0800"/>
            <a:ext cx="4437040" cy="6195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37" y="313761"/>
            <a:ext cx="4669450" cy="6038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55" y="709760"/>
            <a:ext cx="6615087" cy="5508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89000"/>
            <a:ext cx="3810000" cy="5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9" y="283483"/>
            <a:ext cx="9095997" cy="60602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9" y="269213"/>
            <a:ext cx="9161822" cy="56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черты готического стиля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Легкость</a:t>
            </a:r>
          </a:p>
          <a:p>
            <a:r>
              <a:rPr lang="ru-RU" sz="3600" dirty="0" smtClean="0"/>
              <a:t>Ажурность</a:t>
            </a:r>
          </a:p>
          <a:p>
            <a:r>
              <a:rPr lang="ru-RU" sz="3600" dirty="0" smtClean="0"/>
              <a:t>Устремленность к небу. К Богу</a:t>
            </a:r>
          </a:p>
          <a:p>
            <a:r>
              <a:rPr lang="ru-RU" sz="3600" dirty="0" smtClean="0"/>
              <a:t>Стрельчатые арки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10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 парижской богоматери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нотр</a:t>
            </a:r>
            <a:r>
              <a:rPr lang="ru-RU" dirty="0" smtClean="0"/>
              <a:t> дам де пари)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9" y="1917472"/>
            <a:ext cx="3735433" cy="440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28" y="1528378"/>
            <a:ext cx="6478907" cy="41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80</TotalTime>
  <Words>85</Words>
  <Application>Microsoft Office PowerPoint</Application>
  <PresentationFormat>Широкоэкранный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Небеса</vt:lpstr>
      <vt:lpstr>Культура и искусство средневековья</vt:lpstr>
      <vt:lpstr>Презентация PowerPoint</vt:lpstr>
      <vt:lpstr>Характерные черты эпохи средневековой культуры</vt:lpstr>
      <vt:lpstr>Архитектура средневековья</vt:lpstr>
      <vt:lpstr>Презентация PowerPoint</vt:lpstr>
      <vt:lpstr>Основные черты романского стиля</vt:lpstr>
      <vt:lpstr>Романский храм- библия для неграмотных 1 скульптура является частью архитектуры 2 появляется особый вид живописи- мозаика и витраж, воссоздающие сюжеты из библии</vt:lpstr>
      <vt:lpstr>Основные черты готического стиля</vt:lpstr>
      <vt:lpstr>Собор парижской богоматери (нотр дам де пари)</vt:lpstr>
      <vt:lpstr>Миланский собор</vt:lpstr>
      <vt:lpstr>Реймский собор</vt:lpstr>
      <vt:lpstr>Собор в кельне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 искусство средневековья</dc:title>
  <dc:creator>Админ</dc:creator>
  <cp:lastModifiedBy>Админ</cp:lastModifiedBy>
  <cp:revision>8</cp:revision>
  <dcterms:created xsi:type="dcterms:W3CDTF">2015-11-02T18:04:22Z</dcterms:created>
  <dcterms:modified xsi:type="dcterms:W3CDTF">2015-11-02T19:24:43Z</dcterms:modified>
</cp:coreProperties>
</file>