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560"/>
    <p:restoredTop sz="87770" autoAdjust="0"/>
  </p:normalViewPr>
  <p:slideViewPr>
    <p:cSldViewPr snapToGrid="0" snapToObjects="1">
      <p:cViewPr varScale="1">
        <p:scale>
          <a:sx n="65" d="100"/>
          <a:sy n="65" d="100"/>
        </p:scale>
        <p:origin x="13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561126"/>
            <a:ext cx="7244562" cy="480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 января- день национальных заповедников и парков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91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902491"/>
            <a:ext cx="9603275" cy="1049235"/>
          </a:xfrm>
        </p:spPr>
        <p:txBody>
          <a:bodyPr/>
          <a:lstStyle/>
          <a:p>
            <a:r>
              <a:rPr lang="ru-RU" b="1" dirty="0" err="1"/>
              <a:t>Браславские</a:t>
            </a:r>
            <a:r>
              <a:rPr lang="ru-RU" b="1" dirty="0"/>
              <a:t> озера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51579" y="1829087"/>
            <a:ext cx="37336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Этот </a:t>
            </a:r>
            <a:r>
              <a:rPr lang="ru-RU" b="1" dirty="0"/>
              <a:t>Национальный парк</a:t>
            </a:r>
            <a:r>
              <a:rPr lang="ru-RU" dirty="0"/>
              <a:t> — раздолье для ценителей водных </a:t>
            </a:r>
            <a:r>
              <a:rPr lang="ru-RU" dirty="0" smtClean="0"/>
              <a:t>красот. </a:t>
            </a:r>
            <a:r>
              <a:rPr lang="ru-RU" dirty="0"/>
              <a:t>Комплекс состоит из 250 озер, в которых водится почти 30 разновидностей рыбы. Самое глубокое озеро, простирающееся более чем на 40 метров вглубь земли, это — </a:t>
            </a:r>
            <a:r>
              <a:rPr lang="ru-RU" dirty="0" err="1"/>
              <a:t>Волосо</a:t>
            </a:r>
            <a:r>
              <a:rPr lang="ru-RU" dirty="0"/>
              <a:t> Южное. Самое удивительное — </a:t>
            </a:r>
            <a:r>
              <a:rPr lang="ru-RU" dirty="0" err="1"/>
              <a:t>Струсто</a:t>
            </a:r>
            <a:r>
              <a:rPr lang="ru-RU" dirty="0"/>
              <a:t>, посередине которого разместился остров, тоже в свою очередь украшенный </a:t>
            </a:r>
            <a:r>
              <a:rPr lang="ru-RU" dirty="0" smtClean="0"/>
              <a:t>озером.</a:t>
            </a:r>
            <a:endParaRPr lang="ru-RU" dirty="0"/>
          </a:p>
        </p:txBody>
      </p:sp>
      <p:pic>
        <p:nvPicPr>
          <p:cNvPr id="8" name="Объект 7" descr="Беларусь — Браславские озер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58" y="1918367"/>
            <a:ext cx="5159714" cy="3449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7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537" y="653142"/>
            <a:ext cx="5913911" cy="5189517"/>
          </a:xfrm>
        </p:spPr>
        <p:txBody>
          <a:bodyPr>
            <a:normAutofit/>
          </a:bodyPr>
          <a:lstStyle/>
          <a:p>
            <a:r>
              <a:rPr lang="ru-RU" sz="1800" dirty="0" err="1"/>
              <a:t>Браславские</a:t>
            </a:r>
            <a:r>
              <a:rPr lang="ru-RU" sz="1800" dirty="0"/>
              <a:t> озера настолько чистые, что вы можете увидеть</a:t>
            </a:r>
            <a:r>
              <a:rPr lang="ru-RU" dirty="0"/>
              <a:t>, </a:t>
            </a:r>
            <a:r>
              <a:rPr lang="ru-RU" sz="1800" dirty="0"/>
              <a:t>что творится на глубине 10 метров. Безусловно, что лесные просторы и пушистые зверьки тут тоже есть, ведь комплекс занимает почти 70 тысяч гектаров. Одних только видов растений в заповеднике насчитывается 800, 20 из которых — «обитатели» Красной книги страны. Кроме того, на территории парка приютился древний город Браслав, первые упоминания о котором относятся к XI столетию. А еще 10 веков тому назад здесь был огромный, достигающий по толщине несколько сотен метров ледник. Именно благодаря его таянию и образовалась та самая уникальная природная система с обилием </a:t>
            </a:r>
            <a:r>
              <a:rPr lang="ru-RU" sz="1800" dirty="0" smtClean="0"/>
              <a:t>водоемов.</a:t>
            </a:r>
            <a:endParaRPr lang="ru-RU" sz="1800" dirty="0"/>
          </a:p>
        </p:txBody>
      </p:sp>
      <p:pic>
        <p:nvPicPr>
          <p:cNvPr id="6" name="Объект 5" descr="Национальный парк — Браславские озер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0" y="138191"/>
            <a:ext cx="5094515" cy="344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раславские озер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3906982"/>
            <a:ext cx="4999513" cy="1935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7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Национальный парк </a:t>
            </a:r>
            <a:r>
              <a:rPr lang="ru-RU" b="1" dirty="0" err="1"/>
              <a:t>Припятский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 descr="Национальный парк Припятски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32" y="2016125"/>
            <a:ext cx="4500748" cy="34496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747656" y="2690336"/>
            <a:ext cx="5201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Эта природная достопримечательность расположилась между трех рек: Припяти, </a:t>
            </a:r>
            <a:r>
              <a:rPr lang="ru-RU" dirty="0" err="1"/>
              <a:t>Уборти</a:t>
            </a:r>
            <a:r>
              <a:rPr lang="ru-RU" dirty="0"/>
              <a:t> и </a:t>
            </a:r>
            <a:r>
              <a:rPr lang="ru-RU" dirty="0" err="1"/>
              <a:t>Ствиги</a:t>
            </a:r>
            <a:r>
              <a:rPr lang="ru-RU" dirty="0"/>
              <a:t>. Парк «</a:t>
            </a:r>
            <a:r>
              <a:rPr lang="ru-RU" dirty="0" err="1"/>
              <a:t>Припятский</a:t>
            </a:r>
            <a:r>
              <a:rPr lang="ru-RU" dirty="0"/>
              <a:t>» — особенный, гордость орнитологов Беларуси. Опять же, особенности этой местности — происки древнего ледника</a:t>
            </a:r>
          </a:p>
        </p:txBody>
      </p:sp>
    </p:spTree>
    <p:extLst>
      <p:ext uri="{BB962C8B-B14F-4D97-AF65-F5344CB8AC3E}">
        <p14:creationId xmlns:p14="http://schemas.microsoft.com/office/powerpoint/2010/main" val="2125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960" y="804519"/>
            <a:ext cx="9603275" cy="1049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11839" y="1853754"/>
            <a:ext cx="504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r>
              <a:rPr lang="ru-RU" dirty="0"/>
              <a:t> </a:t>
            </a:r>
          </a:p>
        </p:txBody>
      </p:sp>
      <p:pic>
        <p:nvPicPr>
          <p:cNvPr id="6" name="Объект 5" descr="Парк «Припятский» — гордость орнитологов Беларус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0" y="296884"/>
            <a:ext cx="5248893" cy="352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Национальный парк Припятский в Беларус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4037609"/>
            <a:ext cx="3693226" cy="17219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056416" y="2136339"/>
            <a:ext cx="52478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Парк в основном расположился в низменности, поэтому богат болотами, является малоосвоенным, что делает его особо привлекательным не только для туристов, любящих укромные уголки природы, а и для ученых всей планеты. Кроме того, на территории живут такие представители фауны, которых нет в иных </a:t>
            </a:r>
            <a:r>
              <a:rPr lang="ru-RU" dirty="0" err="1"/>
              <a:t>беларуских</a:t>
            </a:r>
            <a:r>
              <a:rPr lang="ru-RU" dirty="0"/>
              <a:t> парках. Из местных поселенцев в Красную книгу Республики занесено 65 типов птиц, 4 — млекопитающих, 2 — рыб и 1 разновидность амфибий. </a:t>
            </a:r>
          </a:p>
        </p:txBody>
      </p:sp>
    </p:spTree>
    <p:extLst>
      <p:ext uri="{BB962C8B-B14F-4D97-AF65-F5344CB8AC3E}">
        <p14:creationId xmlns:p14="http://schemas.microsoft.com/office/powerpoint/2010/main" val="14714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32020" y="1997839"/>
            <a:ext cx="5450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50975" y="788988"/>
            <a:ext cx="9604375" cy="1049337"/>
          </a:xfrm>
        </p:spPr>
        <p:txBody>
          <a:bodyPr/>
          <a:lstStyle/>
          <a:p>
            <a:r>
              <a:rPr lang="ru-RU" b="1" dirty="0" err="1"/>
              <a:t>Прибужское</a:t>
            </a:r>
            <a:r>
              <a:rPr lang="ru-RU" b="1" dirty="0"/>
              <a:t> полесье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idx="1"/>
          </p:nvPr>
        </p:nvSpPr>
        <p:spPr>
          <a:xfrm>
            <a:off x="1451580" y="2015732"/>
            <a:ext cx="4652338" cy="345061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Среди природных «жемчужин» Беларуси  представлена особая местность — биосферный резерват, именуемый «</a:t>
            </a:r>
            <a:r>
              <a:rPr lang="ru-RU" dirty="0" err="1"/>
              <a:t>Прибужское</a:t>
            </a:r>
            <a:r>
              <a:rPr lang="ru-RU" dirty="0"/>
              <a:t> полесье». На его территории действует 5 разновидностей ценных экологических систем, среди которых числится лесная, водная, болотная, редколесно-кустарниковая, а также луговая. Тут озера холмы идут вперемешку с равнинами, а озера мирно соседствуют с диковинными дюнами. </a:t>
            </a:r>
          </a:p>
          <a:p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88725" y="188682"/>
            <a:ext cx="9603275" cy="1200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3" name="Объект 5" descr="«Прибужское полесье» — биосферный резерват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48" y="2016125"/>
            <a:ext cx="5118265" cy="360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308758"/>
            <a:ext cx="9603275" cy="1544997"/>
          </a:xfrm>
        </p:spPr>
        <p:txBody>
          <a:bodyPr>
            <a:normAutofit/>
          </a:bodyPr>
          <a:lstStyle/>
          <a:p>
            <a:r>
              <a:rPr lang="ru-RU" sz="1800" dirty="0"/>
              <a:t>Беларусь — неповторимая страна, щедро вознагражденная природными богатствами, тихая, безмятежная, не растерявшая своей самобытности и девственной чистоты. Время на бескрайних </a:t>
            </a:r>
            <a:r>
              <a:rPr lang="ru-RU" sz="1800" dirty="0" smtClean="0"/>
              <a:t>белорусских </a:t>
            </a:r>
            <a:r>
              <a:rPr lang="ru-RU" sz="1800" dirty="0"/>
              <a:t>просторах замедляет свой бег. Добро пожаловать в зеленый рай!</a:t>
            </a:r>
          </a:p>
        </p:txBody>
      </p:sp>
      <p:pic>
        <p:nvPicPr>
          <p:cNvPr id="9" name="Объект 8" descr="Прибужское полесье в Беларус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853754"/>
            <a:ext cx="5391398" cy="402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095999" y="1859340"/>
            <a:ext cx="59099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Тут </a:t>
            </a:r>
            <a:r>
              <a:rPr lang="ru-RU" dirty="0" smtClean="0"/>
              <a:t> </a:t>
            </a:r>
            <a:r>
              <a:rPr lang="ru-RU" dirty="0"/>
              <a:t>холмы идут вперемешку с равнинами, а озера мирно соседствуют с диковинными дюнами. Территория природной достопримечательности — более 48 тысяч га, часть из которых граничат с Украиной. Под опеку ЮНЕСКО «</a:t>
            </a:r>
            <a:r>
              <a:rPr lang="ru-RU" dirty="0" err="1"/>
              <a:t>Прибужское</a:t>
            </a:r>
            <a:r>
              <a:rPr lang="ru-RU" dirty="0"/>
              <a:t> полесье» попало в 2004 году. На территории резервата превосходно себя чувствуют около 8 тысяч жителей, распределенных на несколько десятков населенных пунктов. Флора и сауна полесья весьма разнообразна, порядка сотни видов животных, птиц и рыб внесено в </a:t>
            </a:r>
            <a:r>
              <a:rPr lang="ru-RU" dirty="0" smtClean="0"/>
              <a:t>белорусскую </a:t>
            </a:r>
            <a:r>
              <a:rPr lang="ru-RU" dirty="0"/>
              <a:t>Красную книгу. </a:t>
            </a:r>
          </a:p>
        </p:txBody>
      </p:sp>
    </p:spTree>
    <p:extLst>
      <p:ext uri="{BB962C8B-B14F-4D97-AF65-F5344CB8AC3E}">
        <p14:creationId xmlns:p14="http://schemas.microsoft.com/office/powerpoint/2010/main" val="3889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028" y="185057"/>
            <a:ext cx="4152963" cy="4572121"/>
          </a:xfrm>
        </p:spPr>
        <p:txBody>
          <a:bodyPr>
            <a:normAutofit/>
          </a:bodyPr>
          <a:lstStyle/>
          <a:p>
            <a:r>
              <a:rPr lang="ru-RU" sz="3200" b="1" dirty="0"/>
              <a:t>Национальные парки и заповедники Беларуси</a:t>
            </a:r>
          </a:p>
          <a:p>
            <a:endParaRPr lang="ru-RU" sz="2000" dirty="0"/>
          </a:p>
        </p:txBody>
      </p:sp>
      <p:pic>
        <p:nvPicPr>
          <p:cNvPr id="4" name="Рисунок 3" descr="Национальные парки Беларус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58987" y="1703676"/>
            <a:ext cx="1906732" cy="141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Национальные парки и заповедники Беларус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137" y="415636"/>
            <a:ext cx="7025149" cy="3006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6619" y="3680977"/>
            <a:ext cx="109946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Чистые бриллианты-озера, голубые журчащие ручьи и реки, сказочные леса, убаюканные солнцем цветочные поляны, извилистые манящие к себе тропы, таинственные болота — все это природа загадочной красавицы-Беларуси. А еще мягкий климат вкупе с отсутствием природных катаклизмов, которые превращают страну в малахитовый оазис. Беларусь — героиня, которой удалось выстоять перед соблазнами, постигающими цивилизацию, и сохранить на своей территории крупнейшие на европейских просторах лесные массивы, именуемые белорусами не иначе, как «зеленое золото</a:t>
            </a:r>
            <a:r>
              <a:rPr lang="ru-RU" dirty="0" smtClean="0"/>
              <a:t>».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96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011684"/>
            <a:ext cx="9603275" cy="1049235"/>
          </a:xfrm>
        </p:spPr>
        <p:txBody>
          <a:bodyPr>
            <a:normAutofit/>
          </a:bodyPr>
          <a:lstStyle/>
          <a:p>
            <a:r>
              <a:rPr lang="ru-RU" b="1" dirty="0"/>
              <a:t>Беловежская </a:t>
            </a:r>
            <a:r>
              <a:rPr lang="ru-RU" b="1" dirty="0" smtClean="0"/>
              <a:t>пуща</a:t>
            </a:r>
            <a:endParaRPr lang="ru-RU" dirty="0"/>
          </a:p>
        </p:txBody>
      </p:sp>
      <p:pic>
        <p:nvPicPr>
          <p:cNvPr id="6" name="Объект 5" descr="Беловежская пущ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83" y="2016125"/>
            <a:ext cx="4652690" cy="34496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89808" y="206649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Этот национальный парк прославился на весь мир и первый из «собратьев», живущих на просторах бывшего Союза, попал в Список природного мирового наследия. </a:t>
            </a:r>
            <a:r>
              <a:rPr lang="ru-RU" sz="2000" b="1" dirty="0"/>
              <a:t>Беловежская пуща</a:t>
            </a:r>
            <a:r>
              <a:rPr lang="ru-RU" sz="2000" dirty="0"/>
              <a:t> — своего рода «визитная карточка» страны. Ею гордятся, о ней заботятся, и она отвечает </a:t>
            </a:r>
            <a:r>
              <a:rPr lang="ru-RU" sz="2000" dirty="0" smtClean="0"/>
              <a:t>белорусам </a:t>
            </a:r>
            <a:r>
              <a:rPr lang="ru-RU" sz="2000" dirty="0"/>
              <a:t>взаимностью, процветая и радуя своей красотой и местных, и гостей Беларуси, а таковых с каждым годом все больше и больше. Находится заповедник на земле Брестской и Гродненской областей и еще небольшая его часть «живет» в Польше. </a:t>
            </a:r>
          </a:p>
        </p:txBody>
      </p:sp>
    </p:spTree>
    <p:extLst>
      <p:ext uri="{BB962C8B-B14F-4D97-AF65-F5344CB8AC3E}">
        <p14:creationId xmlns:p14="http://schemas.microsoft.com/office/powerpoint/2010/main" val="9114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 descr="Беловежская пуща - национальный пар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4" y="1395069"/>
            <a:ext cx="5115988" cy="344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еловежская пуща — «визитная карточка» стран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22" y="166255"/>
            <a:ext cx="2979632" cy="21375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006604" y="253222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 В национальном парке буйствует дикая природа, обитают редкие животные, самым забавным среди которых является зубр — любимчик туристов, прибывающих сюда с разных уголков планеты. Площадь заповедника — более 500 тысяч км², протяженность 60 км, глубина — 10-50 км. В южной части Беловежской пущи можно полюбоваться на </a:t>
            </a:r>
            <a:r>
              <a:rPr lang="ru-RU" dirty="0" err="1"/>
              <a:t>Хмелевское</a:t>
            </a:r>
            <a:r>
              <a:rPr lang="ru-RU" dirty="0"/>
              <a:t> и </a:t>
            </a:r>
            <a:r>
              <a:rPr lang="ru-RU" dirty="0" err="1"/>
              <a:t>Лядское</a:t>
            </a:r>
            <a:r>
              <a:rPr lang="ru-RU" dirty="0"/>
              <a:t> водохранилища, между тем, кроме них, заповедник украшен еще 8 искусственными водоемами </a:t>
            </a:r>
          </a:p>
        </p:txBody>
      </p:sp>
    </p:spTree>
    <p:extLst>
      <p:ext uri="{BB962C8B-B14F-4D97-AF65-F5344CB8AC3E}">
        <p14:creationId xmlns:p14="http://schemas.microsoft.com/office/powerpoint/2010/main" val="6959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362" y="206203"/>
            <a:ext cx="9603275" cy="1049235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Объект 5" descr="Беларусь — Беловежская пущ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2" y="1853754"/>
            <a:ext cx="4599517" cy="3449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096000" y="23107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Рисунок 10" descr="Беловежская пущ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39" y="206202"/>
            <a:ext cx="3301341" cy="247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5880972" y="29704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Стоит отметить, что не единой природой богата Беловежская пуща</a:t>
            </a:r>
            <a:r>
              <a:rPr lang="ru-RU" dirty="0" smtClean="0"/>
              <a:t>. </a:t>
            </a:r>
            <a:r>
              <a:rPr lang="ru-RU" dirty="0"/>
              <a:t>Н</a:t>
            </a:r>
            <a:r>
              <a:rPr lang="ru-RU" dirty="0" smtClean="0"/>
              <a:t>а</a:t>
            </a:r>
            <a:r>
              <a:rPr lang="ru-RU" dirty="0"/>
              <a:t> территории </a:t>
            </a:r>
            <a:r>
              <a:rPr lang="ru-RU" dirty="0" smtClean="0"/>
              <a:t>заповедника обосновалось </a:t>
            </a:r>
            <a:r>
              <a:rPr lang="ru-RU" dirty="0"/>
              <a:t>Поместье Деда Мороза</a:t>
            </a:r>
            <a:r>
              <a:rPr lang="ru-RU" dirty="0" smtClean="0"/>
              <a:t>, которое круглый год с радостью встречает гостей.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74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БЕРЕЗИНСКИЙ  БИОСФЕРНЫЙ  ЗАПОВЕДНИК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95868" y="1224362"/>
            <a:ext cx="399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8917" y="1853754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Это </a:t>
            </a:r>
            <a:r>
              <a:rPr lang="ru-RU" sz="1600" dirty="0"/>
              <a:t>зеленое чудо входит в список таких же заповедников, находящихся под опекой ЮНЕСКО. На местные земли не ступала нога человека вплоть до XVIII столетия, поэтому тут масса нетронутых просторов, являющих собой богатство прошлого, достояние нынешнего и экологическую сокровищницу будущего. Впечатляет и год основания заповедника — 1925, к счастью, белорусы быстро сориентировались, что такое богатство нужно беречь. Территория дикого оазиса занимает более 76 тысяч гектаров, простираясь на земли Минской и Витебской области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" name="Рисунок 5" descr="Беларусь — Березинский биосферный заповедни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05" y="3883231"/>
            <a:ext cx="4239491" cy="187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2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22005" y="448259"/>
            <a:ext cx="40838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Любуясь зеленью, не забудьте о водных богатствах биосферного заповедника, ведь здесь прописалась водная «жемчужина» — озеро Плавно, являющееся сообщающим Черное и Балтийское море водоемом. Не зря один из маршрутов, проходивших по этой местности, именовался «От варяг — к грекам». А почему, собственно говоря, «Березинский»? Все дело в местной реке — Березине, распростертой на 110 км в длину. У нее множество младших «родственников» — речек и озер. Как и в Беловежской пуще, тут есть свой музей и вольеры, а еще вы можете принять участие в экстремальных </a:t>
            </a:r>
            <a:r>
              <a:rPr lang="ru-RU" dirty="0" smtClean="0"/>
              <a:t>развлечениях.</a:t>
            </a:r>
            <a:endParaRPr lang="ru-RU" dirty="0"/>
          </a:p>
        </p:txBody>
      </p:sp>
      <p:pic>
        <p:nvPicPr>
          <p:cNvPr id="7" name="Объект 6" descr="Березинский биосферный заповедник в Беларус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2101932"/>
            <a:ext cx="5408035" cy="331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3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Национальный парк </a:t>
            </a:r>
            <a:r>
              <a:rPr lang="ru-RU" b="1" dirty="0" err="1"/>
              <a:t>Нарочанский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96130" y="1812422"/>
            <a:ext cx="400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 descr="Национальный парк Нарочанский в Беларус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49" y="2335440"/>
            <a:ext cx="5053533" cy="3449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2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0645" y="590763"/>
            <a:ext cx="10354210" cy="1049235"/>
          </a:xfrm>
        </p:spPr>
        <p:txBody>
          <a:bodyPr>
            <a:noAutofit/>
          </a:bodyPr>
          <a:lstStyle/>
          <a:p>
            <a:r>
              <a:rPr lang="ru-RU" sz="1400" dirty="0"/>
              <a:t>В Минской области распростерся особый заповедник, богатый не только природными красотами, а и здоровьем — минеральными источниками, являющимися основным лекарством для поселившихся в 18 санаториях гостей Национального парка. Основные местные изюминки, кроме источников, безусловно, — это сосновые боры и множество озер (43 природных водоема), изобилующих </a:t>
            </a:r>
            <a:r>
              <a:rPr lang="ru-RU" sz="1400" dirty="0" smtClean="0"/>
              <a:t>рыбой</a:t>
            </a:r>
            <a:r>
              <a:rPr lang="ru-RU" sz="1400" dirty="0"/>
              <a:t>.</a:t>
            </a:r>
          </a:p>
        </p:txBody>
      </p:sp>
      <p:pic>
        <p:nvPicPr>
          <p:cNvPr id="6" name="Объект 5" descr="Беларусь — Национальный парк Нарочански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87" y="2016125"/>
            <a:ext cx="5402117" cy="344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Национальный парк Нарочанск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87" y="2313008"/>
            <a:ext cx="3252767" cy="2828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7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344</TotalTime>
  <Words>100</Words>
  <Application>Microsoft Office PowerPoint</Application>
  <PresentationFormat>Широкоэкранный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11 января- день национальных заповедников и парков</vt:lpstr>
      <vt:lpstr>Презентация PowerPoint</vt:lpstr>
      <vt:lpstr>Беловежская пуща</vt:lpstr>
      <vt:lpstr>Презентация PowerPoint</vt:lpstr>
      <vt:lpstr>  </vt:lpstr>
      <vt:lpstr>БЕРЕЗИНСКИЙ  БИОСФЕРНЫЙ  ЗАПОВЕДНИК </vt:lpstr>
      <vt:lpstr>Презентация PowerPoint</vt:lpstr>
      <vt:lpstr>Национальный парк Нарочанский </vt:lpstr>
      <vt:lpstr>В Минской области распростерся особый заповедник, богатый не только природными красотами, а и здоровьем — минеральными источниками, являющимися основным лекарством для поселившихся в 18 санаториях гостей Национального парка. Основные местные изюминки, кроме источников, безусловно, — это сосновые боры и множество озер (43 природных водоема), изобилующих рыбой.</vt:lpstr>
      <vt:lpstr>Браславские озера </vt:lpstr>
      <vt:lpstr>Браславские озера настолько чистые, что вы можете увидеть, что творится на глубине 10 метров. Безусловно, что лесные просторы и пушистые зверьки тут тоже есть, ведь комплекс занимает почти 70 тысяч гектаров. Одних только видов растений в заповеднике насчитывается 800, 20 из которых — «обитатели» Красной книги страны. Кроме того, на территории парка приютился древний город Браслав, первые упоминания о котором относятся к XI столетию. А еще 10 веков тому назад здесь был огромный, достигающий по толщине несколько сотен метров ледник. Именно благодаря его таянию и образовалась та самая уникальная природная система с обилием водоемов.</vt:lpstr>
      <vt:lpstr>Национальный парк Припятский </vt:lpstr>
      <vt:lpstr>Презентация PowerPoint</vt:lpstr>
      <vt:lpstr>Прибужское полесье</vt:lpstr>
      <vt:lpstr>Беларусь — неповторимая страна, щедро вознагражденная природными богатствами, тихая, безмятежная, не растерявшая своей самобытности и девственной чистоты. Время на бескрайних белорусских просторах замедляет свой бег. Добро пожаловать в зеленый рай!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Пользователь Microsoft Office</dc:creator>
  <cp:lastModifiedBy>Админ</cp:lastModifiedBy>
  <cp:revision>86</cp:revision>
  <dcterms:created xsi:type="dcterms:W3CDTF">2016-12-08T15:31:04Z</dcterms:created>
  <dcterms:modified xsi:type="dcterms:W3CDTF">2017-01-23T14:33:36Z</dcterms:modified>
</cp:coreProperties>
</file>